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Montserrat SemiBold"/>
      <p:regular r:id="rId11"/>
      <p:bold r:id="rId12"/>
      <p:italic r:id="rId13"/>
      <p:boldItalic r:id="rId14"/>
    </p:embeddedFont>
    <p:embeddedFont>
      <p:font typeface="Montserrat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9" roundtripDataSignature="AMtx7miKzJyI8XUcsw6yHCtyryBfrv0R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MontserratSemiBold-regular.fntdata"/><Relationship Id="rId10" Type="http://schemas.openxmlformats.org/officeDocument/2006/relationships/slide" Target="slides/slide6.xml"/><Relationship Id="rId13" Type="http://schemas.openxmlformats.org/officeDocument/2006/relationships/font" Target="fonts/MontserratSemiBold-italic.fntdata"/><Relationship Id="rId12" Type="http://schemas.openxmlformats.org/officeDocument/2006/relationships/font" Target="fonts/MontserratSemiBold-bold.fntdata"/><Relationship Id="rId15" Type="http://schemas.openxmlformats.org/officeDocument/2006/relationships/font" Target="fonts/Montserrat-regular.fntdata"/><Relationship Id="rId14" Type="http://schemas.openxmlformats.org/officeDocument/2006/relationships/font" Target="fonts/MontserratSemiBold-boldItalic.fntdata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customschemas.google.com/relationships/presentationmetadata" Target="meta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de238d658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1de238d658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e238d658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1de238d658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0"/>
          <p:cNvSpPr/>
          <p:nvPr>
            <p:ph idx="2" type="pic"/>
          </p:nvPr>
        </p:nvSpPr>
        <p:spPr>
          <a:xfrm>
            <a:off x="6538300" y="535000"/>
            <a:ext cx="1890600" cy="40734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10"/>
          <p:cNvSpPr txBox="1"/>
          <p:nvPr>
            <p:ph type="ctrTitle"/>
          </p:nvPr>
        </p:nvSpPr>
        <p:spPr>
          <a:xfrm>
            <a:off x="1121825" y="535000"/>
            <a:ext cx="49002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0"/>
          <p:cNvSpPr txBox="1"/>
          <p:nvPr>
            <p:ph idx="1" type="subTitle"/>
          </p:nvPr>
        </p:nvSpPr>
        <p:spPr>
          <a:xfrm>
            <a:off x="1121825" y="3809450"/>
            <a:ext cx="4900200" cy="40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10"/>
          <p:cNvSpPr txBox="1"/>
          <p:nvPr>
            <p:ph idx="3" type="ctrTitle"/>
          </p:nvPr>
        </p:nvSpPr>
        <p:spPr>
          <a:xfrm>
            <a:off x="1121825" y="3223925"/>
            <a:ext cx="4900200" cy="58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4920250" y="1280850"/>
            <a:ext cx="3508500" cy="54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2" type="subTitle"/>
          </p:nvPr>
        </p:nvSpPr>
        <p:spPr>
          <a:xfrm>
            <a:off x="4922200" y="3109398"/>
            <a:ext cx="3508500" cy="54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3" type="subTitle"/>
          </p:nvPr>
        </p:nvSpPr>
        <p:spPr>
          <a:xfrm>
            <a:off x="4920250" y="1829375"/>
            <a:ext cx="3508500" cy="9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4" type="subTitle"/>
          </p:nvPr>
        </p:nvSpPr>
        <p:spPr>
          <a:xfrm>
            <a:off x="4920250" y="3657800"/>
            <a:ext cx="3508500" cy="9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" name="Google Shape;79;p19"/>
          <p:cNvSpPr/>
          <p:nvPr>
            <p:ph idx="5" type="pic"/>
          </p:nvPr>
        </p:nvSpPr>
        <p:spPr>
          <a:xfrm>
            <a:off x="715100" y="1280850"/>
            <a:ext cx="3508500" cy="14871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9"/>
          <p:cNvSpPr/>
          <p:nvPr>
            <p:ph idx="6" type="pic"/>
          </p:nvPr>
        </p:nvSpPr>
        <p:spPr>
          <a:xfrm>
            <a:off x="715100" y="3109400"/>
            <a:ext cx="3508500" cy="1487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1"/>
          <p:cNvPicPr preferRelativeResize="0"/>
          <p:nvPr/>
        </p:nvPicPr>
        <p:blipFill rotWithShape="1">
          <a:blip r:embed="rId2">
            <a:alphaModFix/>
          </a:blip>
          <a:srcRect b="29783" l="0" r="23814" t="5968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1"/>
          <p:cNvSpPr txBox="1"/>
          <p:nvPr>
            <p:ph type="title"/>
          </p:nvPr>
        </p:nvSpPr>
        <p:spPr>
          <a:xfrm>
            <a:off x="1387875" y="1263325"/>
            <a:ext cx="6367800" cy="261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hasCustomPrompt="1" type="title"/>
          </p:nvPr>
        </p:nvSpPr>
        <p:spPr>
          <a:xfrm>
            <a:off x="4438000" y="947550"/>
            <a:ext cx="3990900" cy="183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8" name="Google Shape;88;p22"/>
          <p:cNvSpPr txBox="1"/>
          <p:nvPr>
            <p:ph idx="1" type="subTitle"/>
          </p:nvPr>
        </p:nvSpPr>
        <p:spPr>
          <a:xfrm>
            <a:off x="4438000" y="2778150"/>
            <a:ext cx="3990900" cy="141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22"/>
          <p:cNvSpPr/>
          <p:nvPr>
            <p:ph idx="2" type="pic"/>
          </p:nvPr>
        </p:nvSpPr>
        <p:spPr>
          <a:xfrm>
            <a:off x="715100" y="947550"/>
            <a:ext cx="3337500" cy="324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title"/>
          </p:nvPr>
        </p:nvSpPr>
        <p:spPr>
          <a:xfrm>
            <a:off x="3224250" y="3780309"/>
            <a:ext cx="5205000" cy="67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3" name="Google Shape;93;p24"/>
          <p:cNvSpPr txBox="1"/>
          <p:nvPr>
            <p:ph idx="1" type="subTitle"/>
          </p:nvPr>
        </p:nvSpPr>
        <p:spPr>
          <a:xfrm>
            <a:off x="3224250" y="535000"/>
            <a:ext cx="5205000" cy="303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" name="Google Shape;94;p24"/>
          <p:cNvSpPr/>
          <p:nvPr>
            <p:ph idx="2" type="pic"/>
          </p:nvPr>
        </p:nvSpPr>
        <p:spPr>
          <a:xfrm>
            <a:off x="976649" y="535000"/>
            <a:ext cx="1989300" cy="3925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934938" y="1320750"/>
            <a:ext cx="4048200" cy="289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0" name="Google Shape;100;p26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720000" y="1017725"/>
            <a:ext cx="77040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8"/>
          <p:cNvSpPr/>
          <p:nvPr>
            <p:ph idx="2" type="pic"/>
          </p:nvPr>
        </p:nvSpPr>
        <p:spPr>
          <a:xfrm>
            <a:off x="4945638" y="3243925"/>
            <a:ext cx="2907600" cy="13725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8"/>
          <p:cNvSpPr txBox="1"/>
          <p:nvPr>
            <p:ph idx="1" type="subTitle"/>
          </p:nvPr>
        </p:nvSpPr>
        <p:spPr>
          <a:xfrm>
            <a:off x="1290763" y="2889200"/>
            <a:ext cx="2907600" cy="51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idx="3" type="subTitle"/>
          </p:nvPr>
        </p:nvSpPr>
        <p:spPr>
          <a:xfrm>
            <a:off x="4945638" y="1372225"/>
            <a:ext cx="2907600" cy="51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4" type="subTitle"/>
          </p:nvPr>
        </p:nvSpPr>
        <p:spPr>
          <a:xfrm>
            <a:off x="1290763" y="3404000"/>
            <a:ext cx="2907600" cy="120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5" type="subTitle"/>
          </p:nvPr>
        </p:nvSpPr>
        <p:spPr>
          <a:xfrm>
            <a:off x="4945638" y="1887025"/>
            <a:ext cx="2907600" cy="120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1" name="Google Shape;111;p28"/>
          <p:cNvSpPr/>
          <p:nvPr>
            <p:ph idx="6" type="pic"/>
          </p:nvPr>
        </p:nvSpPr>
        <p:spPr>
          <a:xfrm>
            <a:off x="1290763" y="1372213"/>
            <a:ext cx="2907600" cy="1372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/>
          <p:nvPr>
            <p:ph type="title"/>
          </p:nvPr>
        </p:nvSpPr>
        <p:spPr>
          <a:xfrm>
            <a:off x="727137" y="1041625"/>
            <a:ext cx="33957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p11"/>
          <p:cNvSpPr txBox="1"/>
          <p:nvPr>
            <p:ph idx="1" type="subTitle"/>
          </p:nvPr>
        </p:nvSpPr>
        <p:spPr>
          <a:xfrm>
            <a:off x="720037" y="2276775"/>
            <a:ext cx="3395700" cy="4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2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11"/>
          <p:cNvSpPr txBox="1"/>
          <p:nvPr>
            <p:ph idx="3" type="subTitle"/>
          </p:nvPr>
        </p:nvSpPr>
        <p:spPr>
          <a:xfrm>
            <a:off x="720030" y="1704075"/>
            <a:ext cx="3395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4" type="title"/>
          </p:nvPr>
        </p:nvSpPr>
        <p:spPr>
          <a:xfrm>
            <a:off x="5028396" y="1041625"/>
            <a:ext cx="33957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p11"/>
          <p:cNvSpPr txBox="1"/>
          <p:nvPr>
            <p:ph idx="5" type="subTitle"/>
          </p:nvPr>
        </p:nvSpPr>
        <p:spPr>
          <a:xfrm>
            <a:off x="5021296" y="2276775"/>
            <a:ext cx="3395700" cy="4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6" type="subTitle"/>
          </p:nvPr>
        </p:nvSpPr>
        <p:spPr>
          <a:xfrm>
            <a:off x="5021289" y="1704075"/>
            <a:ext cx="3395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11"/>
          <p:cNvSpPr txBox="1"/>
          <p:nvPr>
            <p:ph idx="7" type="title"/>
          </p:nvPr>
        </p:nvSpPr>
        <p:spPr>
          <a:xfrm>
            <a:off x="727137" y="2891000"/>
            <a:ext cx="33957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" name="Google Shape;22;p11"/>
          <p:cNvSpPr txBox="1"/>
          <p:nvPr>
            <p:ph idx="8" type="subTitle"/>
          </p:nvPr>
        </p:nvSpPr>
        <p:spPr>
          <a:xfrm>
            <a:off x="720037" y="4126150"/>
            <a:ext cx="3395700" cy="4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9" type="subTitle"/>
          </p:nvPr>
        </p:nvSpPr>
        <p:spPr>
          <a:xfrm>
            <a:off x="720030" y="3553450"/>
            <a:ext cx="3395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11"/>
          <p:cNvSpPr txBox="1"/>
          <p:nvPr>
            <p:ph idx="13" type="title"/>
          </p:nvPr>
        </p:nvSpPr>
        <p:spPr>
          <a:xfrm>
            <a:off x="5028396" y="2891000"/>
            <a:ext cx="33957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" name="Google Shape;25;p11"/>
          <p:cNvSpPr txBox="1"/>
          <p:nvPr>
            <p:ph idx="14" type="subTitle"/>
          </p:nvPr>
        </p:nvSpPr>
        <p:spPr>
          <a:xfrm>
            <a:off x="5021296" y="4126150"/>
            <a:ext cx="3395700" cy="4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5" type="subTitle"/>
          </p:nvPr>
        </p:nvSpPr>
        <p:spPr>
          <a:xfrm>
            <a:off x="5021289" y="3553450"/>
            <a:ext cx="3395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idx="1" type="subTitle"/>
          </p:nvPr>
        </p:nvSpPr>
        <p:spPr>
          <a:xfrm>
            <a:off x="720000" y="2250900"/>
            <a:ext cx="2336400" cy="53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2" type="subTitle"/>
          </p:nvPr>
        </p:nvSpPr>
        <p:spPr>
          <a:xfrm>
            <a:off x="720000" y="2783100"/>
            <a:ext cx="2336400" cy="14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9"/>
          <p:cNvSpPr txBox="1"/>
          <p:nvPr>
            <p:ph idx="3" type="subTitle"/>
          </p:nvPr>
        </p:nvSpPr>
        <p:spPr>
          <a:xfrm>
            <a:off x="3403800" y="2783100"/>
            <a:ext cx="2336400" cy="14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4" type="subTitle"/>
          </p:nvPr>
        </p:nvSpPr>
        <p:spPr>
          <a:xfrm>
            <a:off x="6087600" y="2783100"/>
            <a:ext cx="2336400" cy="14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8" name="Google Shape;118;p29"/>
          <p:cNvSpPr txBox="1"/>
          <p:nvPr>
            <p:ph idx="5" type="subTitle"/>
          </p:nvPr>
        </p:nvSpPr>
        <p:spPr>
          <a:xfrm>
            <a:off x="3403800" y="2250900"/>
            <a:ext cx="2336400" cy="53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29"/>
          <p:cNvSpPr txBox="1"/>
          <p:nvPr>
            <p:ph idx="6" type="subTitle"/>
          </p:nvPr>
        </p:nvSpPr>
        <p:spPr>
          <a:xfrm>
            <a:off x="6087600" y="2250900"/>
            <a:ext cx="2336400" cy="53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2" name="Google Shape;122;p30"/>
          <p:cNvSpPr txBox="1"/>
          <p:nvPr>
            <p:ph idx="1" type="subTitle"/>
          </p:nvPr>
        </p:nvSpPr>
        <p:spPr>
          <a:xfrm>
            <a:off x="4981075" y="1145075"/>
            <a:ext cx="3447900" cy="4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30"/>
          <p:cNvSpPr txBox="1"/>
          <p:nvPr>
            <p:ph idx="2" type="subTitle"/>
          </p:nvPr>
        </p:nvSpPr>
        <p:spPr>
          <a:xfrm>
            <a:off x="4981075" y="1593423"/>
            <a:ext cx="34479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0"/>
          <p:cNvSpPr txBox="1"/>
          <p:nvPr>
            <p:ph idx="3" type="subTitle"/>
          </p:nvPr>
        </p:nvSpPr>
        <p:spPr>
          <a:xfrm>
            <a:off x="4981075" y="2778298"/>
            <a:ext cx="34479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0"/>
          <p:cNvSpPr txBox="1"/>
          <p:nvPr>
            <p:ph idx="4" type="subTitle"/>
          </p:nvPr>
        </p:nvSpPr>
        <p:spPr>
          <a:xfrm>
            <a:off x="4981075" y="3963174"/>
            <a:ext cx="34479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0"/>
          <p:cNvSpPr txBox="1"/>
          <p:nvPr>
            <p:ph idx="5" type="subTitle"/>
          </p:nvPr>
        </p:nvSpPr>
        <p:spPr>
          <a:xfrm>
            <a:off x="4981075" y="2329950"/>
            <a:ext cx="3447900" cy="4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30"/>
          <p:cNvSpPr txBox="1"/>
          <p:nvPr>
            <p:ph idx="6" type="subTitle"/>
          </p:nvPr>
        </p:nvSpPr>
        <p:spPr>
          <a:xfrm>
            <a:off x="4981075" y="3514825"/>
            <a:ext cx="3447900" cy="4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30"/>
          <p:cNvSpPr/>
          <p:nvPr>
            <p:ph idx="7" type="pic"/>
          </p:nvPr>
        </p:nvSpPr>
        <p:spPr>
          <a:xfrm>
            <a:off x="715100" y="1145075"/>
            <a:ext cx="3447900" cy="10176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30"/>
          <p:cNvSpPr/>
          <p:nvPr>
            <p:ph idx="8" type="pic"/>
          </p:nvPr>
        </p:nvSpPr>
        <p:spPr>
          <a:xfrm>
            <a:off x="715100" y="2329962"/>
            <a:ext cx="3447900" cy="10176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30"/>
          <p:cNvSpPr/>
          <p:nvPr>
            <p:ph idx="9" type="pic"/>
          </p:nvPr>
        </p:nvSpPr>
        <p:spPr>
          <a:xfrm>
            <a:off x="715100" y="3514873"/>
            <a:ext cx="3447900" cy="1017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/>
          <p:nvPr>
            <p:ph idx="1" type="subTitle"/>
          </p:nvPr>
        </p:nvSpPr>
        <p:spPr>
          <a:xfrm>
            <a:off x="2250100" y="1403575"/>
            <a:ext cx="1889100" cy="4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31"/>
          <p:cNvSpPr txBox="1"/>
          <p:nvPr>
            <p:ph idx="2" type="subTitle"/>
          </p:nvPr>
        </p:nvSpPr>
        <p:spPr>
          <a:xfrm>
            <a:off x="2250100" y="1888375"/>
            <a:ext cx="1889100" cy="8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1"/>
          <p:cNvSpPr txBox="1"/>
          <p:nvPr>
            <p:ph idx="3" type="subTitle"/>
          </p:nvPr>
        </p:nvSpPr>
        <p:spPr>
          <a:xfrm>
            <a:off x="5004850" y="1888375"/>
            <a:ext cx="1889100" cy="8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1"/>
          <p:cNvSpPr txBox="1"/>
          <p:nvPr>
            <p:ph idx="4" type="subTitle"/>
          </p:nvPr>
        </p:nvSpPr>
        <p:spPr>
          <a:xfrm>
            <a:off x="2251850" y="3430700"/>
            <a:ext cx="1889100" cy="8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1"/>
          <p:cNvSpPr txBox="1"/>
          <p:nvPr>
            <p:ph idx="5" type="subTitle"/>
          </p:nvPr>
        </p:nvSpPr>
        <p:spPr>
          <a:xfrm>
            <a:off x="5004851" y="3430700"/>
            <a:ext cx="1889100" cy="8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8" name="Google Shape;138;p31"/>
          <p:cNvSpPr txBox="1"/>
          <p:nvPr>
            <p:ph idx="6" type="subTitle"/>
          </p:nvPr>
        </p:nvSpPr>
        <p:spPr>
          <a:xfrm>
            <a:off x="2251850" y="2945900"/>
            <a:ext cx="1889100" cy="4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31"/>
          <p:cNvSpPr txBox="1"/>
          <p:nvPr>
            <p:ph idx="7" type="subTitle"/>
          </p:nvPr>
        </p:nvSpPr>
        <p:spPr>
          <a:xfrm>
            <a:off x="5004850" y="1403575"/>
            <a:ext cx="1889100" cy="4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8" type="subTitle"/>
          </p:nvPr>
        </p:nvSpPr>
        <p:spPr>
          <a:xfrm>
            <a:off x="5004850" y="2945900"/>
            <a:ext cx="1889100" cy="4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31"/>
          <p:cNvSpPr/>
          <p:nvPr>
            <p:ph idx="9" type="pic"/>
          </p:nvPr>
        </p:nvSpPr>
        <p:spPr>
          <a:xfrm>
            <a:off x="720000" y="1405200"/>
            <a:ext cx="1305600" cy="13545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31"/>
          <p:cNvSpPr/>
          <p:nvPr>
            <p:ph idx="13" type="pic"/>
          </p:nvPr>
        </p:nvSpPr>
        <p:spPr>
          <a:xfrm>
            <a:off x="721800" y="2945900"/>
            <a:ext cx="1305600" cy="13545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14" type="pic"/>
          </p:nvPr>
        </p:nvSpPr>
        <p:spPr>
          <a:xfrm>
            <a:off x="7120200" y="1405201"/>
            <a:ext cx="1305600" cy="13545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/>
          <p:nvPr>
            <p:ph idx="15" type="pic"/>
          </p:nvPr>
        </p:nvSpPr>
        <p:spPr>
          <a:xfrm>
            <a:off x="7118400" y="2945900"/>
            <a:ext cx="1305600" cy="135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/>
          <p:nvPr>
            <p:ph type="title"/>
          </p:nvPr>
        </p:nvSpPr>
        <p:spPr>
          <a:xfrm>
            <a:off x="715100" y="1161600"/>
            <a:ext cx="7713900" cy="7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47" name="Google Shape;147;p32"/>
          <p:cNvSpPr txBox="1"/>
          <p:nvPr>
            <p:ph idx="1" type="subTitle"/>
          </p:nvPr>
        </p:nvSpPr>
        <p:spPr>
          <a:xfrm>
            <a:off x="715100" y="1877656"/>
            <a:ext cx="7713900" cy="34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2"/>
          <p:cNvSpPr txBox="1"/>
          <p:nvPr>
            <p:ph idx="2" type="title"/>
          </p:nvPr>
        </p:nvSpPr>
        <p:spPr>
          <a:xfrm>
            <a:off x="715100" y="2353950"/>
            <a:ext cx="7713900" cy="7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49" name="Google Shape;149;p32"/>
          <p:cNvSpPr txBox="1"/>
          <p:nvPr>
            <p:ph idx="3" type="subTitle"/>
          </p:nvPr>
        </p:nvSpPr>
        <p:spPr>
          <a:xfrm>
            <a:off x="715100" y="3070012"/>
            <a:ext cx="7713900" cy="34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2"/>
          <p:cNvSpPr txBox="1"/>
          <p:nvPr>
            <p:ph idx="4" type="title"/>
          </p:nvPr>
        </p:nvSpPr>
        <p:spPr>
          <a:xfrm>
            <a:off x="715100" y="3546300"/>
            <a:ext cx="7713900" cy="7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51" name="Google Shape;151;p32"/>
          <p:cNvSpPr txBox="1"/>
          <p:nvPr>
            <p:ph idx="5" type="subTitle"/>
          </p:nvPr>
        </p:nvSpPr>
        <p:spPr>
          <a:xfrm>
            <a:off x="715100" y="4262276"/>
            <a:ext cx="7713900" cy="34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2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6"/>
          <p:cNvSpPr txBox="1"/>
          <p:nvPr>
            <p:ph type="ctrTitle"/>
          </p:nvPr>
        </p:nvSpPr>
        <p:spPr>
          <a:xfrm>
            <a:off x="3961225" y="535000"/>
            <a:ext cx="4467600" cy="99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36"/>
          <p:cNvSpPr txBox="1"/>
          <p:nvPr>
            <p:ph idx="1" type="subTitle"/>
          </p:nvPr>
        </p:nvSpPr>
        <p:spPr>
          <a:xfrm>
            <a:off x="3961375" y="1620025"/>
            <a:ext cx="44673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2" name="Google Shape;162;p36"/>
          <p:cNvSpPr/>
          <p:nvPr>
            <p:ph idx="2" type="pic"/>
          </p:nvPr>
        </p:nvSpPr>
        <p:spPr>
          <a:xfrm>
            <a:off x="715100" y="535000"/>
            <a:ext cx="2825100" cy="39972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6"/>
          <p:cNvSpPr txBox="1"/>
          <p:nvPr/>
        </p:nvSpPr>
        <p:spPr>
          <a:xfrm>
            <a:off x="3961525" y="3584750"/>
            <a:ext cx="44673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infographics &amp; images by </a:t>
            </a:r>
            <a:r>
              <a:rPr b="1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BLANK_1_1_1_1_1_1_1">
    <p:bg>
      <p:bgPr>
        <a:solidFill>
          <a:schemeClr val="dk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37"/>
          <p:cNvCxnSpPr/>
          <p:nvPr/>
        </p:nvCxnSpPr>
        <p:spPr>
          <a:xfrm>
            <a:off x="714625" y="539000"/>
            <a:ext cx="0" cy="4069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dk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38"/>
          <p:cNvCxnSpPr/>
          <p:nvPr/>
        </p:nvCxnSpPr>
        <p:spPr>
          <a:xfrm>
            <a:off x="714625" y="539000"/>
            <a:ext cx="0" cy="4069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2"/>
          <p:cNvPicPr preferRelativeResize="0"/>
          <p:nvPr/>
        </p:nvPicPr>
        <p:blipFill rotWithShape="1">
          <a:blip r:embed="rId2">
            <a:alphaModFix/>
          </a:blip>
          <a:srcRect b="15667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2"/>
          <p:cNvSpPr txBox="1"/>
          <p:nvPr>
            <p:ph type="title"/>
          </p:nvPr>
        </p:nvSpPr>
        <p:spPr>
          <a:xfrm>
            <a:off x="1762650" y="1240175"/>
            <a:ext cx="5618700" cy="84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12"/>
          <p:cNvSpPr txBox="1"/>
          <p:nvPr>
            <p:ph idx="1" type="subTitle"/>
          </p:nvPr>
        </p:nvSpPr>
        <p:spPr>
          <a:xfrm>
            <a:off x="1762750" y="2221525"/>
            <a:ext cx="5618700" cy="168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/>
          <p:nvPr>
            <p:ph type="title"/>
          </p:nvPr>
        </p:nvSpPr>
        <p:spPr>
          <a:xfrm>
            <a:off x="4417400" y="2215050"/>
            <a:ext cx="4006200" cy="84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13"/>
          <p:cNvSpPr txBox="1"/>
          <p:nvPr>
            <p:ph idx="2" type="title"/>
          </p:nvPr>
        </p:nvSpPr>
        <p:spPr>
          <a:xfrm>
            <a:off x="4417400" y="1186625"/>
            <a:ext cx="1410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4" name="Google Shape;34;p13"/>
          <p:cNvSpPr txBox="1"/>
          <p:nvPr>
            <p:ph idx="1" type="subTitle"/>
          </p:nvPr>
        </p:nvSpPr>
        <p:spPr>
          <a:xfrm>
            <a:off x="4417400" y="3243475"/>
            <a:ext cx="4006200" cy="71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" type="body"/>
          </p:nvPr>
        </p:nvSpPr>
        <p:spPr>
          <a:xfrm>
            <a:off x="720000" y="1152475"/>
            <a:ext cx="4899300" cy="341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8" name="Google Shape;38;p14"/>
          <p:cNvSpPr/>
          <p:nvPr>
            <p:ph idx="2" type="pic"/>
          </p:nvPr>
        </p:nvSpPr>
        <p:spPr>
          <a:xfrm>
            <a:off x="5991875" y="1192000"/>
            <a:ext cx="2436900" cy="3376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" type="subTitle"/>
          </p:nvPr>
        </p:nvSpPr>
        <p:spPr>
          <a:xfrm>
            <a:off x="720000" y="1890469"/>
            <a:ext cx="2336400" cy="79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2" type="subTitle"/>
          </p:nvPr>
        </p:nvSpPr>
        <p:spPr>
          <a:xfrm>
            <a:off x="3403800" y="1890469"/>
            <a:ext cx="2336400" cy="79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3" type="subTitle"/>
          </p:nvPr>
        </p:nvSpPr>
        <p:spPr>
          <a:xfrm>
            <a:off x="6087600" y="1890469"/>
            <a:ext cx="2336400" cy="79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4" type="subTitle"/>
          </p:nvPr>
        </p:nvSpPr>
        <p:spPr>
          <a:xfrm>
            <a:off x="720000" y="3621298"/>
            <a:ext cx="2336400" cy="79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5"/>
          <p:cNvSpPr txBox="1"/>
          <p:nvPr>
            <p:ph idx="5" type="subTitle"/>
          </p:nvPr>
        </p:nvSpPr>
        <p:spPr>
          <a:xfrm>
            <a:off x="3403800" y="3621298"/>
            <a:ext cx="2336400" cy="79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6" type="subTitle"/>
          </p:nvPr>
        </p:nvSpPr>
        <p:spPr>
          <a:xfrm>
            <a:off x="6087600" y="3621298"/>
            <a:ext cx="2336400" cy="79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7" type="subTitle"/>
          </p:nvPr>
        </p:nvSpPr>
        <p:spPr>
          <a:xfrm>
            <a:off x="715100" y="1485525"/>
            <a:ext cx="2336400" cy="40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8" type="subTitle"/>
          </p:nvPr>
        </p:nvSpPr>
        <p:spPr>
          <a:xfrm>
            <a:off x="3403800" y="1485525"/>
            <a:ext cx="2336400" cy="40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" name="Google Shape;49;p15"/>
          <p:cNvSpPr txBox="1"/>
          <p:nvPr>
            <p:ph idx="9" type="subTitle"/>
          </p:nvPr>
        </p:nvSpPr>
        <p:spPr>
          <a:xfrm>
            <a:off x="6092500" y="1485525"/>
            <a:ext cx="2336400" cy="40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15"/>
          <p:cNvSpPr txBox="1"/>
          <p:nvPr>
            <p:ph idx="13" type="subTitle"/>
          </p:nvPr>
        </p:nvSpPr>
        <p:spPr>
          <a:xfrm>
            <a:off x="715100" y="3211800"/>
            <a:ext cx="2336400" cy="40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" name="Google Shape;51;p15"/>
          <p:cNvSpPr txBox="1"/>
          <p:nvPr>
            <p:ph idx="14" type="subTitle"/>
          </p:nvPr>
        </p:nvSpPr>
        <p:spPr>
          <a:xfrm>
            <a:off x="3403800" y="3211800"/>
            <a:ext cx="2336400" cy="40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5"/>
          <p:cNvSpPr txBox="1"/>
          <p:nvPr>
            <p:ph idx="15" type="subTitle"/>
          </p:nvPr>
        </p:nvSpPr>
        <p:spPr>
          <a:xfrm>
            <a:off x="6092500" y="3211800"/>
            <a:ext cx="2336400" cy="40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6"/>
          <p:cNvPicPr preferRelativeResize="0"/>
          <p:nvPr/>
        </p:nvPicPr>
        <p:blipFill rotWithShape="1">
          <a:blip r:embed="rId2">
            <a:alphaModFix/>
          </a:blip>
          <a:srcRect b="7833" l="0" r="0" t="783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6"/>
          <p:cNvSpPr txBox="1"/>
          <p:nvPr>
            <p:ph type="title"/>
          </p:nvPr>
        </p:nvSpPr>
        <p:spPr>
          <a:xfrm>
            <a:off x="1062900" y="1852850"/>
            <a:ext cx="3936300" cy="128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1_1_1_1_1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" name="Google Shape;58;p17"/>
          <p:cNvSpPr txBox="1"/>
          <p:nvPr>
            <p:ph idx="1" type="subTitle"/>
          </p:nvPr>
        </p:nvSpPr>
        <p:spPr>
          <a:xfrm>
            <a:off x="957200" y="1137125"/>
            <a:ext cx="2316300" cy="43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17"/>
          <p:cNvSpPr txBox="1"/>
          <p:nvPr>
            <p:ph idx="2" type="subTitle"/>
          </p:nvPr>
        </p:nvSpPr>
        <p:spPr>
          <a:xfrm>
            <a:off x="957200" y="1571225"/>
            <a:ext cx="2316300" cy="53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3" type="subTitle"/>
          </p:nvPr>
        </p:nvSpPr>
        <p:spPr>
          <a:xfrm>
            <a:off x="3413963" y="1137125"/>
            <a:ext cx="2316300" cy="43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17"/>
          <p:cNvSpPr txBox="1"/>
          <p:nvPr>
            <p:ph idx="4" type="subTitle"/>
          </p:nvPr>
        </p:nvSpPr>
        <p:spPr>
          <a:xfrm>
            <a:off x="3413963" y="1571225"/>
            <a:ext cx="2316300" cy="53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5" type="subTitle"/>
          </p:nvPr>
        </p:nvSpPr>
        <p:spPr>
          <a:xfrm>
            <a:off x="5870727" y="1137125"/>
            <a:ext cx="2316300" cy="43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6" type="subTitle"/>
          </p:nvPr>
        </p:nvSpPr>
        <p:spPr>
          <a:xfrm>
            <a:off x="5870727" y="1571225"/>
            <a:ext cx="2316300" cy="53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7" type="subTitle"/>
          </p:nvPr>
        </p:nvSpPr>
        <p:spPr>
          <a:xfrm>
            <a:off x="957200" y="3486500"/>
            <a:ext cx="2316300" cy="43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8" type="subTitle"/>
          </p:nvPr>
        </p:nvSpPr>
        <p:spPr>
          <a:xfrm>
            <a:off x="957200" y="3920600"/>
            <a:ext cx="2316300" cy="53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9" type="subTitle"/>
          </p:nvPr>
        </p:nvSpPr>
        <p:spPr>
          <a:xfrm>
            <a:off x="3413963" y="3486500"/>
            <a:ext cx="2316300" cy="43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3" type="subTitle"/>
          </p:nvPr>
        </p:nvSpPr>
        <p:spPr>
          <a:xfrm>
            <a:off x="3413965" y="3920600"/>
            <a:ext cx="2316300" cy="53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4" type="subTitle"/>
          </p:nvPr>
        </p:nvSpPr>
        <p:spPr>
          <a:xfrm>
            <a:off x="5870727" y="3486500"/>
            <a:ext cx="2316300" cy="43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5" type="subTitle"/>
          </p:nvPr>
        </p:nvSpPr>
        <p:spPr>
          <a:xfrm>
            <a:off x="5870725" y="3920600"/>
            <a:ext cx="2316000" cy="53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720000" y="1017725"/>
            <a:ext cx="77040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b="0" i="0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SemiBold"/>
              <a:buNone/>
              <a:defRPr b="0" i="0" sz="35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SemiBold"/>
              <a:buNone/>
              <a:defRPr b="0" i="0" sz="35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SemiBold"/>
              <a:buNone/>
              <a:defRPr b="0" i="0" sz="35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SemiBold"/>
              <a:buNone/>
              <a:defRPr b="0" i="0" sz="35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SemiBold"/>
              <a:buNone/>
              <a:defRPr b="0" i="0" sz="35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SemiBold"/>
              <a:buNone/>
              <a:defRPr b="0" i="0" sz="35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SemiBold"/>
              <a:buNone/>
              <a:defRPr b="0" i="0" sz="35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SemiBold"/>
              <a:buNone/>
              <a:defRPr b="0" i="0" sz="35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1"/>
          <p:cNvCxnSpPr/>
          <p:nvPr/>
        </p:nvCxnSpPr>
        <p:spPr>
          <a:xfrm>
            <a:off x="714625" y="539150"/>
            <a:ext cx="18000" cy="36129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3" name="Google Shape;17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625" y="280250"/>
            <a:ext cx="4583000" cy="45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"/>
          <p:cNvSpPr txBox="1"/>
          <p:nvPr>
            <p:ph idx="7" type="title"/>
          </p:nvPr>
        </p:nvSpPr>
        <p:spPr>
          <a:xfrm>
            <a:off x="3137687" y="2901800"/>
            <a:ext cx="33957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9" name="Google Shape;179;p2"/>
          <p:cNvSpPr txBox="1"/>
          <p:nvPr>
            <p:ph idx="3" type="subTitle"/>
          </p:nvPr>
        </p:nvSpPr>
        <p:spPr>
          <a:xfrm>
            <a:off x="720025" y="1704075"/>
            <a:ext cx="35232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Arthur Medeiros	</a:t>
            </a:r>
            <a:endParaRPr/>
          </a:p>
        </p:txBody>
      </p:sp>
      <p:sp>
        <p:nvSpPr>
          <p:cNvPr id="180" name="Google Shape;180;p2"/>
          <p:cNvSpPr txBox="1"/>
          <p:nvPr>
            <p:ph type="title"/>
          </p:nvPr>
        </p:nvSpPr>
        <p:spPr>
          <a:xfrm>
            <a:off x="727137" y="1041625"/>
            <a:ext cx="33957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1" name="Google Shape;181;p2"/>
          <p:cNvSpPr txBox="1"/>
          <p:nvPr>
            <p:ph idx="1" type="subTitle"/>
          </p:nvPr>
        </p:nvSpPr>
        <p:spPr>
          <a:xfrm>
            <a:off x="720024" y="2276775"/>
            <a:ext cx="3523200" cy="4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Desenvolvedor Front Web</a:t>
            </a:r>
            <a:endParaRPr/>
          </a:p>
        </p:txBody>
      </p:sp>
      <p:sp>
        <p:nvSpPr>
          <p:cNvPr id="182" name="Google Shape;182;p2"/>
          <p:cNvSpPr txBox="1"/>
          <p:nvPr>
            <p:ph idx="8" type="subTitle"/>
          </p:nvPr>
        </p:nvSpPr>
        <p:spPr>
          <a:xfrm>
            <a:off x="3022212" y="4135475"/>
            <a:ext cx="3395700" cy="4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Desenvolvedor Front Web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2"/>
          <p:cNvSpPr txBox="1"/>
          <p:nvPr>
            <p:ph idx="2" type="title"/>
          </p:nvPr>
        </p:nvSpPr>
        <p:spPr>
          <a:xfrm>
            <a:off x="720000" y="4689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EQUIPE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84" name="Google Shape;184;p2"/>
          <p:cNvSpPr txBox="1"/>
          <p:nvPr>
            <p:ph idx="6" type="subTitle"/>
          </p:nvPr>
        </p:nvSpPr>
        <p:spPr>
          <a:xfrm>
            <a:off x="5037375" y="1704075"/>
            <a:ext cx="35232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Kauam L. V. de Souza</a:t>
            </a:r>
            <a:endParaRPr/>
          </a:p>
        </p:txBody>
      </p:sp>
      <p:sp>
        <p:nvSpPr>
          <p:cNvPr id="185" name="Google Shape;185;p2"/>
          <p:cNvSpPr txBox="1"/>
          <p:nvPr>
            <p:ph idx="9" type="subTitle"/>
          </p:nvPr>
        </p:nvSpPr>
        <p:spPr>
          <a:xfrm>
            <a:off x="3022200" y="3523600"/>
            <a:ext cx="33957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Lucas Marian</a:t>
            </a:r>
            <a:endParaRPr/>
          </a:p>
        </p:txBody>
      </p:sp>
      <p:sp>
        <p:nvSpPr>
          <p:cNvPr id="186" name="Google Shape;186;p2"/>
          <p:cNvSpPr txBox="1"/>
          <p:nvPr>
            <p:ph idx="4" type="title"/>
          </p:nvPr>
        </p:nvSpPr>
        <p:spPr>
          <a:xfrm>
            <a:off x="5028396" y="1041625"/>
            <a:ext cx="33957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87" name="Google Shape;187;p2"/>
          <p:cNvCxnSpPr/>
          <p:nvPr/>
        </p:nvCxnSpPr>
        <p:spPr>
          <a:xfrm>
            <a:off x="4572900" y="1711650"/>
            <a:ext cx="14400" cy="1175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p2">
            <a:hlinkClick action="ppaction://hlinkshowjump?jump=previousslide"/>
          </p:cNvPr>
          <p:cNvSpPr/>
          <p:nvPr/>
        </p:nvSpPr>
        <p:spPr>
          <a:xfrm rot="-5400000">
            <a:off x="4276538" y="4683275"/>
            <a:ext cx="151200" cy="1305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">
            <a:hlinkClick action="ppaction://hlinkshowjump?jump=nextslide"/>
          </p:cNvPr>
          <p:cNvSpPr/>
          <p:nvPr/>
        </p:nvSpPr>
        <p:spPr>
          <a:xfrm rot="5400000">
            <a:off x="4716263" y="4683175"/>
            <a:ext cx="151200" cy="1305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"/>
          <p:cNvSpPr txBox="1"/>
          <p:nvPr>
            <p:ph idx="1" type="subTitle"/>
          </p:nvPr>
        </p:nvSpPr>
        <p:spPr>
          <a:xfrm>
            <a:off x="5037374" y="2276775"/>
            <a:ext cx="3523200" cy="4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Desenvolvedor Front Web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"/>
          <p:cNvSpPr txBox="1"/>
          <p:nvPr>
            <p:ph idx="1" type="subTitle"/>
          </p:nvPr>
        </p:nvSpPr>
        <p:spPr>
          <a:xfrm>
            <a:off x="923725" y="1343600"/>
            <a:ext cx="7148400" cy="360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A Farmatech surgiu com a ideia de ter o </a:t>
            </a:r>
            <a:r>
              <a:rPr lang="en">
                <a:highlight>
                  <a:schemeClr val="lt1"/>
                </a:highlight>
              </a:rPr>
              <a:t>monitoramento e controle</a:t>
            </a:r>
            <a:r>
              <a:rPr lang="en">
                <a:highlight>
                  <a:schemeClr val="lt1"/>
                </a:highlight>
              </a:rPr>
              <a:t> das condições de um ambiente no controle de sua mão.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Sendo sua </a:t>
            </a:r>
            <a:r>
              <a:rPr lang="en">
                <a:highlight>
                  <a:schemeClr val="lt1"/>
                </a:highlight>
              </a:rPr>
              <a:t>principal</a:t>
            </a:r>
            <a:r>
              <a:rPr lang="en">
                <a:highlight>
                  <a:schemeClr val="lt1"/>
                </a:highlight>
              </a:rPr>
              <a:t> linha o controle e monitoramento de temperatura à distância por meio de ambiente Web. 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O cliente adquire o dispositivo, acessa a plataforma farmatech, </a:t>
            </a:r>
            <a:r>
              <a:rPr lang="en">
                <a:highlight>
                  <a:schemeClr val="lt1"/>
                </a:highlight>
              </a:rPr>
              <a:t>deverá cadastrá-lo e após isso atribuir a um </a:t>
            </a:r>
            <a:r>
              <a:rPr lang="en">
                <a:highlight>
                  <a:schemeClr val="lt1"/>
                </a:highlight>
              </a:rPr>
              <a:t>ambiente.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Exemplo de uso: Uma sala de </a:t>
            </a:r>
            <a:r>
              <a:rPr lang="en">
                <a:highlight>
                  <a:schemeClr val="lt1"/>
                </a:highlight>
              </a:rPr>
              <a:t>medicamentos</a:t>
            </a:r>
            <a:r>
              <a:rPr lang="en">
                <a:highlight>
                  <a:schemeClr val="lt1"/>
                </a:highlight>
              </a:rPr>
              <a:t> que precisa de temperatura controlada para preservá-los.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96" name="Google Shape;196;p3"/>
          <p:cNvSpPr txBox="1"/>
          <p:nvPr>
            <p:ph type="title"/>
          </p:nvPr>
        </p:nvSpPr>
        <p:spPr>
          <a:xfrm>
            <a:off x="707250" y="358450"/>
            <a:ext cx="7729500" cy="84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farmatech - o que é?</a:t>
            </a:r>
            <a:endParaRPr/>
          </a:p>
        </p:txBody>
      </p:sp>
      <p:sp>
        <p:nvSpPr>
          <p:cNvPr id="197" name="Google Shape;197;p3">
            <a:hlinkClick action="ppaction://hlinkshowjump?jump=previousslide"/>
          </p:cNvPr>
          <p:cNvSpPr/>
          <p:nvPr/>
        </p:nvSpPr>
        <p:spPr>
          <a:xfrm rot="-5400000">
            <a:off x="4276538" y="4683275"/>
            <a:ext cx="151200" cy="1305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">
            <a:hlinkClick action="ppaction://hlinkshowjump?jump=nextslide"/>
          </p:cNvPr>
          <p:cNvSpPr/>
          <p:nvPr/>
        </p:nvSpPr>
        <p:spPr>
          <a:xfrm rot="5400000">
            <a:off x="4716263" y="4683175"/>
            <a:ext cx="151200" cy="1305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"/>
          <p:cNvSpPr txBox="1"/>
          <p:nvPr>
            <p:ph type="title"/>
          </p:nvPr>
        </p:nvSpPr>
        <p:spPr>
          <a:xfrm>
            <a:off x="1333150" y="451425"/>
            <a:ext cx="2582100" cy="35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900"/>
              <a:t>Modelo conceitual</a:t>
            </a:r>
            <a:endParaRPr sz="1900"/>
          </a:p>
        </p:txBody>
      </p:sp>
      <p:sp>
        <p:nvSpPr>
          <p:cNvPr id="204" name="Google Shape;204;p4"/>
          <p:cNvSpPr txBox="1"/>
          <p:nvPr>
            <p:ph idx="2" type="title"/>
          </p:nvPr>
        </p:nvSpPr>
        <p:spPr>
          <a:xfrm>
            <a:off x="155650" y="42475"/>
            <a:ext cx="11775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&lt;&gt;</a:t>
            </a:r>
            <a:endParaRPr/>
          </a:p>
        </p:txBody>
      </p:sp>
      <p:cxnSp>
        <p:nvCxnSpPr>
          <p:cNvPr id="205" name="Google Shape;205;p4"/>
          <p:cNvCxnSpPr>
            <a:stCxn id="204" idx="3"/>
          </p:cNvCxnSpPr>
          <p:nvPr/>
        </p:nvCxnSpPr>
        <p:spPr>
          <a:xfrm>
            <a:off x="1333150" y="346675"/>
            <a:ext cx="2592600" cy="20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" name="Google Shape;206;p4">
            <a:hlinkClick action="ppaction://hlinkshowjump?jump=previousslide"/>
          </p:cNvPr>
          <p:cNvSpPr/>
          <p:nvPr/>
        </p:nvSpPr>
        <p:spPr>
          <a:xfrm rot="-5400000">
            <a:off x="4276538" y="4683275"/>
            <a:ext cx="151200" cy="1305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">
            <a:hlinkClick action="ppaction://hlinkshowjump?jump=nextslide"/>
          </p:cNvPr>
          <p:cNvSpPr/>
          <p:nvPr/>
        </p:nvSpPr>
        <p:spPr>
          <a:xfrm rot="5400000">
            <a:off x="4716263" y="4683175"/>
            <a:ext cx="151200" cy="1305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300" y="899612"/>
            <a:ext cx="4783408" cy="3681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e238d658d_0_2"/>
          <p:cNvSpPr txBox="1"/>
          <p:nvPr>
            <p:ph type="title"/>
          </p:nvPr>
        </p:nvSpPr>
        <p:spPr>
          <a:xfrm>
            <a:off x="1333150" y="451425"/>
            <a:ext cx="2582100" cy="35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900"/>
              <a:t>Modelo físico</a:t>
            </a:r>
            <a:endParaRPr sz="1900"/>
          </a:p>
        </p:txBody>
      </p:sp>
      <p:sp>
        <p:nvSpPr>
          <p:cNvPr id="214" name="Google Shape;214;g1de238d658d_0_2"/>
          <p:cNvSpPr txBox="1"/>
          <p:nvPr>
            <p:ph idx="2" type="title"/>
          </p:nvPr>
        </p:nvSpPr>
        <p:spPr>
          <a:xfrm>
            <a:off x="155650" y="42475"/>
            <a:ext cx="11775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&lt;&gt;</a:t>
            </a:r>
            <a:endParaRPr/>
          </a:p>
        </p:txBody>
      </p:sp>
      <p:cxnSp>
        <p:nvCxnSpPr>
          <p:cNvPr id="215" name="Google Shape;215;g1de238d658d_0_2"/>
          <p:cNvCxnSpPr>
            <a:stCxn id="214" idx="3"/>
          </p:cNvCxnSpPr>
          <p:nvPr/>
        </p:nvCxnSpPr>
        <p:spPr>
          <a:xfrm>
            <a:off x="1333150" y="346675"/>
            <a:ext cx="2592600" cy="20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" name="Google Shape;216;g1de238d658d_0_2">
            <a:hlinkClick action="ppaction://hlinkshowjump?jump=previousslide"/>
          </p:cNvPr>
          <p:cNvSpPr/>
          <p:nvPr/>
        </p:nvSpPr>
        <p:spPr>
          <a:xfrm rot="-5400000">
            <a:off x="4276538" y="4683275"/>
            <a:ext cx="151200" cy="1305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1de238d658d_0_2">
            <a:hlinkClick action="ppaction://hlinkshowjump?jump=nextslide"/>
          </p:cNvPr>
          <p:cNvSpPr/>
          <p:nvPr/>
        </p:nvSpPr>
        <p:spPr>
          <a:xfrm rot="5400000">
            <a:off x="4716263" y="4683175"/>
            <a:ext cx="151200" cy="1305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g1de238d658d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300" y="892175"/>
            <a:ext cx="4335040" cy="36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de238d658d_0_11"/>
          <p:cNvSpPr txBox="1"/>
          <p:nvPr>
            <p:ph type="title"/>
          </p:nvPr>
        </p:nvSpPr>
        <p:spPr>
          <a:xfrm>
            <a:off x="1333150" y="451425"/>
            <a:ext cx="2582100" cy="35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900"/>
              <a:t>Script</a:t>
            </a:r>
            <a:endParaRPr sz="1900"/>
          </a:p>
        </p:txBody>
      </p:sp>
      <p:sp>
        <p:nvSpPr>
          <p:cNvPr id="224" name="Google Shape;224;g1de238d658d_0_11"/>
          <p:cNvSpPr txBox="1"/>
          <p:nvPr>
            <p:ph idx="2" type="title"/>
          </p:nvPr>
        </p:nvSpPr>
        <p:spPr>
          <a:xfrm>
            <a:off x="155650" y="42475"/>
            <a:ext cx="11775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&lt;&gt;</a:t>
            </a:r>
            <a:endParaRPr/>
          </a:p>
        </p:txBody>
      </p:sp>
      <p:cxnSp>
        <p:nvCxnSpPr>
          <p:cNvPr id="225" name="Google Shape;225;g1de238d658d_0_11"/>
          <p:cNvCxnSpPr>
            <a:stCxn id="224" idx="3"/>
          </p:cNvCxnSpPr>
          <p:nvPr/>
        </p:nvCxnSpPr>
        <p:spPr>
          <a:xfrm>
            <a:off x="1333150" y="346675"/>
            <a:ext cx="2592600" cy="20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6" name="Google Shape;226;g1de238d658d_0_11">
            <a:hlinkClick action="ppaction://hlinkshowjump?jump=previousslide"/>
          </p:cNvPr>
          <p:cNvSpPr/>
          <p:nvPr/>
        </p:nvSpPr>
        <p:spPr>
          <a:xfrm rot="-5400000">
            <a:off x="4276538" y="4683275"/>
            <a:ext cx="151200" cy="1305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1de238d658d_0_11">
            <a:hlinkClick action="ppaction://hlinkshowjump?jump=nextslide"/>
          </p:cNvPr>
          <p:cNvSpPr/>
          <p:nvPr/>
        </p:nvSpPr>
        <p:spPr>
          <a:xfrm rot="5400000">
            <a:off x="4716263" y="4683175"/>
            <a:ext cx="151200" cy="1305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g1de238d658d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9400"/>
            <a:ext cx="4550319" cy="35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1de238d658d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632" y="1039400"/>
            <a:ext cx="4506869" cy="35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owth Hacking Workshop by Slidesgo">
  <a:themeElements>
    <a:clrScheme name="Simple Light">
      <a:dk1>
        <a:srgbClr val="000300"/>
      </a:dk1>
      <a:lt1>
        <a:srgbClr val="FFFFFF"/>
      </a:lt1>
      <a:dk2>
        <a:srgbClr val="F0F0F0"/>
      </a:dk2>
      <a:lt2>
        <a:srgbClr val="560CD5"/>
      </a:lt2>
      <a:accent1>
        <a:srgbClr val="844FE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3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